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78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96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2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2.pn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4823371"/>
            <a:ext cx="190500" cy="190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90500"/>
            <a:ext cx="6096000" cy="6858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762000" y="952500"/>
            <a:ext cx="82296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237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Projet SuperViz</a:t>
            </a:r>
            <a:endParaRPr lang="en-US" sz="3600" dirty="0"/>
          </a:p>
        </p:txBody>
      </p:sp>
      <p:sp>
        <p:nvSpPr>
          <p:cNvPr id="7" name="Text 1"/>
          <p:cNvSpPr/>
          <p:nvPr/>
        </p:nvSpPr>
        <p:spPr>
          <a:xfrm>
            <a:off x="762000" y="1847850"/>
            <a:ext cx="795528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SUPERVISION ZABBIX POUR RIOCA</a:t>
            </a:r>
            <a:endParaRPr lang="en-US" sz="1800" dirty="0"/>
          </a:p>
        </p:txBody>
      </p:sp>
      <p:sp>
        <p:nvSpPr>
          <p:cNvPr id="8" name="Text 2"/>
          <p:cNvSpPr/>
          <p:nvPr/>
        </p:nvSpPr>
        <p:spPr>
          <a:xfrm>
            <a:off x="762000" y="2486025"/>
            <a:ext cx="987552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1800" dirty="0">
                <a:solidFill>
                  <a:srgbClr val="546E7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Hadrien Vanderlekem - Chef de Projet</a:t>
            </a:r>
            <a:endParaRPr lang="en-US" sz="1800" dirty="0"/>
          </a:p>
        </p:txBody>
      </p:sp>
      <p:sp>
        <p:nvSpPr>
          <p:cNvPr id="9" name="Text 3"/>
          <p:cNvSpPr/>
          <p:nvPr/>
        </p:nvSpPr>
        <p:spPr>
          <a:xfrm>
            <a:off x="762000" y="3270796"/>
            <a:ext cx="45720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Modernisation de l'infrastructure informatique pour améliorer la fiabilité, la centralisation et la sécurité du système d'information.</a:t>
            </a:r>
            <a:endParaRPr lang="en-US" sz="1500" dirty="0"/>
          </a:p>
        </p:txBody>
      </p:sp>
      <p:sp>
        <p:nvSpPr>
          <p:cNvPr id="10" name="Text 4"/>
          <p:cNvSpPr/>
          <p:nvPr/>
        </p:nvSpPr>
        <p:spPr>
          <a:xfrm>
            <a:off x="952500" y="4756696"/>
            <a:ext cx="45720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Focus :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1047750" y="5251996"/>
            <a:ext cx="10072688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Supervision centralisée des serveurs et réseaux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1047750" y="5699671"/>
            <a:ext cx="9358312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Sécurisation SNMPv3 et alertes automatisées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1047750" y="6147346"/>
            <a:ext cx="942975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Pilotage de projet via Gantt et suivi Notion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762000"/>
            <a:ext cx="110490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A237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Sommaire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857250" y="2274858"/>
            <a:ext cx="5043055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01.</a:t>
            </a:r>
            <a:r>
              <a:rPr lang="en-US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Contexte du projet</a:t>
            </a:r>
            <a:endParaRPr lang="en-US" dirty="0"/>
          </a:p>
        </p:txBody>
      </p:sp>
      <p:sp>
        <p:nvSpPr>
          <p:cNvPr id="6" name="Text 2"/>
          <p:cNvSpPr/>
          <p:nvPr/>
        </p:nvSpPr>
        <p:spPr>
          <a:xfrm>
            <a:off x="857250" y="3276600"/>
            <a:ext cx="5907578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02.</a:t>
            </a:r>
            <a:r>
              <a:rPr lang="en-US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Rôle du chef de projet</a:t>
            </a: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857250" y="4278342"/>
            <a:ext cx="8285018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03.</a:t>
            </a:r>
            <a:r>
              <a:rPr lang="en-US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Contributions techniques majeures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6291697" y="2274858"/>
            <a:ext cx="49530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04.</a:t>
            </a:r>
            <a:r>
              <a:rPr lang="en-US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Gestion du temps</a:t>
            </a: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6291697" y="3276600"/>
            <a:ext cx="6123709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05.</a:t>
            </a:r>
            <a:r>
              <a:rPr lang="en-US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Compétences développées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6291697" y="4278342"/>
            <a:ext cx="5259185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06.</a:t>
            </a:r>
            <a:r>
              <a:rPr lang="en-US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Axes d'amélioration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3286125"/>
            <a:ext cx="4572000" cy="9906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0" y="3667125"/>
            <a:ext cx="228600" cy="228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4514850"/>
            <a:ext cx="4572000" cy="990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" y="4895850"/>
            <a:ext cx="228600" cy="2286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5743575"/>
            <a:ext cx="4572000" cy="6858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500" y="5972175"/>
            <a:ext cx="200025" cy="22860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762000" y="952500"/>
            <a:ext cx="987552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237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Contexte du projet</a:t>
            </a:r>
            <a:endParaRPr lang="en-US" sz="3600" dirty="0"/>
          </a:p>
        </p:txBody>
      </p:sp>
      <p:sp>
        <p:nvSpPr>
          <p:cNvPr id="12" name="Text 1"/>
          <p:cNvSpPr/>
          <p:nvPr/>
        </p:nvSpPr>
        <p:spPr>
          <a:xfrm>
            <a:off x="762000" y="1847850"/>
            <a:ext cx="603504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MODERNISATION IT RIOCA</a:t>
            </a:r>
            <a:endParaRPr lang="en-US" sz="1800" dirty="0"/>
          </a:p>
        </p:txBody>
      </p:sp>
      <p:sp>
        <p:nvSpPr>
          <p:cNvPr id="13" name="Text 2"/>
          <p:cNvSpPr/>
          <p:nvPr/>
        </p:nvSpPr>
        <p:spPr>
          <a:xfrm>
            <a:off x="762000" y="2486025"/>
            <a:ext cx="45720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Mise en place d'une supervision complète pour fiabiliser, centraliser et sécuriser la surveillance du SI.</a:t>
            </a:r>
            <a:endParaRPr lang="en-US" sz="1500" dirty="0"/>
          </a:p>
        </p:txBody>
      </p:sp>
      <p:sp>
        <p:nvSpPr>
          <p:cNvPr id="14" name="Text 3"/>
          <p:cNvSpPr/>
          <p:nvPr/>
        </p:nvSpPr>
        <p:spPr>
          <a:xfrm>
            <a:off x="1333500" y="3286125"/>
            <a:ext cx="3810000" cy="990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Périmètre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Serveurs, réseau, équipements SNMP</a:t>
            </a:r>
            <a:endParaRPr lang="en-US" sz="1500" dirty="0"/>
          </a:p>
        </p:txBody>
      </p:sp>
      <p:sp>
        <p:nvSpPr>
          <p:cNvPr id="15" name="Text 4"/>
          <p:cNvSpPr/>
          <p:nvPr/>
        </p:nvSpPr>
        <p:spPr>
          <a:xfrm>
            <a:off x="1333500" y="4514850"/>
            <a:ext cx="3810000" cy="990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Sécurité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Implémentation du protocole SNMPv3</a:t>
            </a:r>
            <a:endParaRPr lang="en-US" sz="1500" dirty="0"/>
          </a:p>
        </p:txBody>
      </p:sp>
      <p:sp>
        <p:nvSpPr>
          <p:cNvPr id="16" name="Text 5"/>
          <p:cNvSpPr/>
          <p:nvPr/>
        </p:nvSpPr>
        <p:spPr>
          <a:xfrm>
            <a:off x="1333500" y="5743575"/>
            <a:ext cx="87630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Alertes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Notification proactive en temps réel</a:t>
            </a:r>
            <a:endParaRPr lang="en-US" sz="1500" dirty="0"/>
          </a:p>
        </p:txBody>
      </p:sp>
      <p:pic>
        <p:nvPicPr>
          <p:cNvPr id="17" name="Image 16" descr="Une image contenant texte, logiciel, Logiciel multimédia, Logiciel de graphisme&#10;&#10;Le contenu généré par l’IA peut être incorrect.">
            <a:extLst>
              <a:ext uri="{FF2B5EF4-FFF2-40B4-BE49-F238E27FC236}">
                <a16:creationId xmlns:a16="http://schemas.microsoft.com/office/drawing/2014/main" id="{4E3FF819-F6A1-3E76-05F3-5BA1A8FF02A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81040"/>
            <a:ext cx="6630269" cy="24391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49EEB89-E686-A0BC-0415-7DCCA94A36E2}"/>
              </a:ext>
            </a:extLst>
          </p:cNvPr>
          <p:cNvSpPr txBox="1"/>
          <p:nvPr/>
        </p:nvSpPr>
        <p:spPr>
          <a:xfrm>
            <a:off x="7692605" y="3276960"/>
            <a:ext cx="31658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Image exemple 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138363"/>
            <a:ext cx="5238750" cy="9906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2519363"/>
            <a:ext cx="285750" cy="228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367088"/>
            <a:ext cx="5238750" cy="685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595688"/>
            <a:ext cx="200025" cy="2286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291013"/>
            <a:ext cx="5238750" cy="6858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4519613"/>
            <a:ext cx="228600" cy="2286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214938"/>
            <a:ext cx="5238750" cy="9906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5595938"/>
            <a:ext cx="285750" cy="22860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571500" y="762000"/>
            <a:ext cx="1207008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A237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Rôle du chef de projet</a:t>
            </a:r>
            <a:endParaRPr lang="en-US" sz="3600" dirty="0"/>
          </a:p>
        </p:txBody>
      </p:sp>
      <p:sp>
        <p:nvSpPr>
          <p:cNvPr id="14" name="Text 1"/>
          <p:cNvSpPr/>
          <p:nvPr/>
        </p:nvSpPr>
        <p:spPr>
          <a:xfrm>
            <a:off x="571500" y="1657350"/>
            <a:ext cx="110490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HADRIEN VANDERLEKEM</a:t>
            </a:r>
            <a:endParaRPr lang="en-US" sz="1800" dirty="0"/>
          </a:p>
        </p:txBody>
      </p:sp>
      <p:sp>
        <p:nvSpPr>
          <p:cNvPr id="15" name="Text 2"/>
          <p:cNvSpPr/>
          <p:nvPr/>
        </p:nvSpPr>
        <p:spPr>
          <a:xfrm>
            <a:off x="1143000" y="2138363"/>
            <a:ext cx="4476750" cy="990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Coordination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Répartition des tâches et suivi du binôme.</a:t>
            </a:r>
            <a:endParaRPr lang="en-US" sz="1500" dirty="0"/>
          </a:p>
        </p:txBody>
      </p:sp>
      <p:sp>
        <p:nvSpPr>
          <p:cNvPr id="16" name="Text 3"/>
          <p:cNvSpPr/>
          <p:nvPr/>
        </p:nvSpPr>
        <p:spPr>
          <a:xfrm>
            <a:off x="1143000" y="3367088"/>
            <a:ext cx="9376756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Planification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Organisation via planning Gantt.</a:t>
            </a:r>
            <a:endParaRPr lang="en-US" sz="1500" dirty="0"/>
          </a:p>
        </p:txBody>
      </p:sp>
      <p:sp>
        <p:nvSpPr>
          <p:cNvPr id="17" name="Text 4"/>
          <p:cNvSpPr/>
          <p:nvPr/>
        </p:nvSpPr>
        <p:spPr>
          <a:xfrm>
            <a:off x="1143000" y="4291013"/>
            <a:ext cx="10548851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Suivi Notion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Tableaux de bord, statuts et deadlines.</a:t>
            </a:r>
            <a:endParaRPr lang="en-US" sz="1500" dirty="0"/>
          </a:p>
        </p:txBody>
      </p:sp>
      <p:sp>
        <p:nvSpPr>
          <p:cNvPr id="18" name="Text 5"/>
          <p:cNvSpPr/>
          <p:nvPr/>
        </p:nvSpPr>
        <p:spPr>
          <a:xfrm>
            <a:off x="1143000" y="5214938"/>
            <a:ext cx="4476750" cy="990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Communication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Comptes rendus et validation technique.</a:t>
            </a:r>
            <a:endParaRPr lang="en-US" sz="1500" dirty="0"/>
          </a:p>
        </p:txBody>
      </p:sp>
      <p:pic>
        <p:nvPicPr>
          <p:cNvPr id="20" name="Image 19" descr="Une image contenant capture d’écran, Tracé, diagramme, ligne&#10;&#10;Le contenu généré par l’IA peut être incorrect.">
            <a:extLst>
              <a:ext uri="{FF2B5EF4-FFF2-40B4-BE49-F238E27FC236}">
                <a16:creationId xmlns:a16="http://schemas.microsoft.com/office/drawing/2014/main" id="{ACD8462E-4997-6763-884E-F57A3645A2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2650" y="2414169"/>
            <a:ext cx="6024473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295525"/>
            <a:ext cx="5334000" cy="6858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2524125"/>
            <a:ext cx="228600" cy="228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219450"/>
            <a:ext cx="5334000" cy="990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600450"/>
            <a:ext cx="228600" cy="2286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448175"/>
            <a:ext cx="5334000" cy="9906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4829175"/>
            <a:ext cx="257175" cy="2286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2797968"/>
            <a:ext cx="5334000" cy="6858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3026568"/>
            <a:ext cx="228600" cy="2286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3986212"/>
            <a:ext cx="5334000" cy="6858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4214812"/>
            <a:ext cx="228600" cy="228600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571500" y="762000"/>
            <a:ext cx="1316736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A237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Contributions techniques</a:t>
            </a:r>
            <a:endParaRPr lang="en-US" sz="3600" dirty="0"/>
          </a:p>
        </p:txBody>
      </p:sp>
      <p:sp>
        <p:nvSpPr>
          <p:cNvPr id="17" name="Text 1"/>
          <p:cNvSpPr/>
          <p:nvPr/>
        </p:nvSpPr>
        <p:spPr>
          <a:xfrm>
            <a:off x="571500" y="1657350"/>
            <a:ext cx="110490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MISE EN ŒUVRE ZABBIX</a:t>
            </a:r>
            <a:endParaRPr lang="en-US" sz="1800" dirty="0"/>
          </a:p>
        </p:txBody>
      </p:sp>
      <p:sp>
        <p:nvSpPr>
          <p:cNvPr id="18" name="Text 2"/>
          <p:cNvSpPr/>
          <p:nvPr/>
        </p:nvSpPr>
        <p:spPr>
          <a:xfrm>
            <a:off x="1143000" y="2295525"/>
            <a:ext cx="9405257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Solution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Analyse et choix (Zabbix vs LibreNMS)</a:t>
            </a:r>
            <a:endParaRPr lang="en-US" sz="1500" dirty="0"/>
          </a:p>
        </p:txBody>
      </p:sp>
      <p:sp>
        <p:nvSpPr>
          <p:cNvPr id="19" name="Text 3"/>
          <p:cNvSpPr/>
          <p:nvPr/>
        </p:nvSpPr>
        <p:spPr>
          <a:xfrm>
            <a:off x="1143000" y="3219450"/>
            <a:ext cx="4572000" cy="990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Infrastructure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Installation complète VM (Ubuntu, MySQL, services)</a:t>
            </a:r>
            <a:endParaRPr lang="en-US" sz="1500" dirty="0"/>
          </a:p>
        </p:txBody>
      </p:sp>
      <p:sp>
        <p:nvSpPr>
          <p:cNvPr id="20" name="Text 4"/>
          <p:cNvSpPr/>
          <p:nvPr/>
        </p:nvSpPr>
        <p:spPr>
          <a:xfrm>
            <a:off x="1143000" y="4448175"/>
            <a:ext cx="4572000" cy="990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Configuration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Serveurs Linux/Windows (Agents, SNMP, PSK)</a:t>
            </a:r>
            <a:endParaRPr lang="en-US" sz="1500" dirty="0"/>
          </a:p>
        </p:txBody>
      </p:sp>
      <p:sp>
        <p:nvSpPr>
          <p:cNvPr id="21" name="Text 5"/>
          <p:cNvSpPr/>
          <p:nvPr/>
        </p:nvSpPr>
        <p:spPr>
          <a:xfrm>
            <a:off x="6858000" y="2797968"/>
            <a:ext cx="9797143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Alertes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Mail + scénarios web (Nginx, HTTP codes)</a:t>
            </a:r>
            <a:endParaRPr lang="en-US" sz="1500" dirty="0"/>
          </a:p>
        </p:txBody>
      </p:sp>
      <p:sp>
        <p:nvSpPr>
          <p:cNvPr id="23" name="Text 7"/>
          <p:cNvSpPr/>
          <p:nvPr/>
        </p:nvSpPr>
        <p:spPr>
          <a:xfrm>
            <a:off x="6858000" y="3986212"/>
            <a:ext cx="10123714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Sécurité :</a:t>
            </a: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Sécurisation SNMPv3 (équipements réseau)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150" y="2105025"/>
            <a:ext cx="2085975" cy="138678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75" y="2105025"/>
            <a:ext cx="2085975" cy="138678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872805"/>
            <a:ext cx="5238750" cy="260419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" y="4301430"/>
            <a:ext cx="238125" cy="2286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0" y="3872805"/>
            <a:ext cx="5238750" cy="260419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0" y="4301430"/>
            <a:ext cx="209550" cy="2286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571500" y="762000"/>
            <a:ext cx="110490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A237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Gestion du temps</a:t>
            </a:r>
            <a:endParaRPr lang="en-US" sz="3600" dirty="0"/>
          </a:p>
        </p:txBody>
      </p:sp>
      <p:sp>
        <p:nvSpPr>
          <p:cNvPr id="11" name="Text 1"/>
          <p:cNvSpPr/>
          <p:nvPr/>
        </p:nvSpPr>
        <p:spPr>
          <a:xfrm>
            <a:off x="571500" y="1657350"/>
            <a:ext cx="110490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ÉCARTS ET AJUSTEMENTS</a:t>
            </a:r>
            <a:endParaRPr lang="en-US" sz="1800" dirty="0"/>
          </a:p>
        </p:txBody>
      </p:sp>
      <p:sp>
        <p:nvSpPr>
          <p:cNvPr id="12" name="Text 2"/>
          <p:cNvSpPr/>
          <p:nvPr/>
        </p:nvSpPr>
        <p:spPr>
          <a:xfrm>
            <a:off x="3778568" y="2295525"/>
            <a:ext cx="226314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350" dirty="0">
                <a:solidFill>
                  <a:srgbClr val="546E7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TEMPS PRÉVU</a:t>
            </a:r>
            <a:endParaRPr lang="en-US" sz="1350" dirty="0"/>
          </a:p>
        </p:txBody>
      </p:sp>
      <p:sp>
        <p:nvSpPr>
          <p:cNvPr id="13" name="Text 3"/>
          <p:cNvSpPr/>
          <p:nvPr/>
        </p:nvSpPr>
        <p:spPr>
          <a:xfrm>
            <a:off x="2807018" y="2569815"/>
            <a:ext cx="4206240" cy="7314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5760"/>
              </a:lnSpc>
              <a:buNone/>
            </a:pPr>
            <a:r>
              <a:rPr lang="en-US" sz="3600" b="1" dirty="0">
                <a:solidFill>
                  <a:srgbClr val="1A237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10h45</a:t>
            </a:r>
            <a:endParaRPr lang="en-US" sz="3600" dirty="0"/>
          </a:p>
        </p:txBody>
      </p:sp>
      <p:sp>
        <p:nvSpPr>
          <p:cNvPr id="14" name="Text 4"/>
          <p:cNvSpPr/>
          <p:nvPr/>
        </p:nvSpPr>
        <p:spPr>
          <a:xfrm>
            <a:off x="6253163" y="2295525"/>
            <a:ext cx="20574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350" dirty="0">
                <a:solidFill>
                  <a:srgbClr val="546E7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TEMPS RÉEL</a:t>
            </a:r>
            <a:endParaRPr lang="en-US" sz="1350" dirty="0"/>
          </a:p>
        </p:txBody>
      </p:sp>
      <p:sp>
        <p:nvSpPr>
          <p:cNvPr id="15" name="Text 5"/>
          <p:cNvSpPr/>
          <p:nvPr/>
        </p:nvSpPr>
        <p:spPr>
          <a:xfrm>
            <a:off x="5178743" y="2569815"/>
            <a:ext cx="4206240" cy="7314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5760"/>
              </a:lnSpc>
              <a:buNone/>
            </a:pPr>
            <a:r>
              <a:rPr lang="en-US" sz="3600" b="1" dirty="0">
                <a:solidFill>
                  <a:srgbClr val="0D47A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14h30</a:t>
            </a:r>
            <a:endParaRPr lang="en-US" sz="3600" dirty="0"/>
          </a:p>
        </p:txBody>
      </p:sp>
      <p:sp>
        <p:nvSpPr>
          <p:cNvPr id="16" name="Text 6"/>
          <p:cNvSpPr/>
          <p:nvPr/>
        </p:nvSpPr>
        <p:spPr>
          <a:xfrm>
            <a:off x="1190625" y="4253805"/>
            <a:ext cx="466344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DÉFIS IDENTIFIÉS</a:t>
            </a:r>
            <a:endParaRPr lang="en-US" sz="1800" dirty="0"/>
          </a:p>
        </p:txBody>
      </p:sp>
      <p:sp>
        <p:nvSpPr>
          <p:cNvPr id="17" name="Text 7"/>
          <p:cNvSpPr/>
          <p:nvPr/>
        </p:nvSpPr>
        <p:spPr>
          <a:xfrm>
            <a:off x="952500" y="4749105"/>
            <a:ext cx="447675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Écarts liés aux tâches critiques : installation complexe, comparaison des solutions et alertes mail.</a:t>
            </a:r>
            <a:endParaRPr lang="en-US" sz="1500" dirty="0"/>
          </a:p>
        </p:txBody>
      </p:sp>
      <p:sp>
        <p:nvSpPr>
          <p:cNvPr id="18" name="Text 8"/>
          <p:cNvSpPr/>
          <p:nvPr/>
        </p:nvSpPr>
        <p:spPr>
          <a:xfrm>
            <a:off x="6972300" y="4253805"/>
            <a:ext cx="447675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STRATÉGIE</a:t>
            </a:r>
            <a:endParaRPr lang="en-US" sz="1800" dirty="0"/>
          </a:p>
        </p:txBody>
      </p:sp>
      <p:sp>
        <p:nvSpPr>
          <p:cNvPr id="19" name="Text 9"/>
          <p:cNvSpPr/>
          <p:nvPr/>
        </p:nvSpPr>
        <p:spPr>
          <a:xfrm>
            <a:off x="6762750" y="4749105"/>
            <a:ext cx="447675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Surcharge assumée pour garantir la qualité finale du livrable et le respect des objectifs.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394645"/>
            <a:ext cx="3555950" cy="167253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5088" y="2632770"/>
            <a:ext cx="428625" cy="3429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7950" y="2394645"/>
            <a:ext cx="3555950" cy="167253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451" y="2632770"/>
            <a:ext cx="304800" cy="3429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4401" y="2394645"/>
            <a:ext cx="3556099" cy="167253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7188" y="2632770"/>
            <a:ext cx="390525" cy="3429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257675"/>
            <a:ext cx="3555950" cy="167253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5088" y="4495800"/>
            <a:ext cx="428625" cy="3429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17950" y="4257675"/>
            <a:ext cx="3555950" cy="167253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24401" y="4495800"/>
            <a:ext cx="342900" cy="342900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571500" y="1308795"/>
            <a:ext cx="1261872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A237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Compétences développées</a:t>
            </a:r>
            <a:endParaRPr lang="en-US" sz="3600" dirty="0"/>
          </a:p>
        </p:txBody>
      </p:sp>
      <p:sp>
        <p:nvSpPr>
          <p:cNvPr id="15" name="Text 1"/>
          <p:cNvSpPr/>
          <p:nvPr/>
        </p:nvSpPr>
        <p:spPr>
          <a:xfrm>
            <a:off x="762000" y="3099495"/>
            <a:ext cx="31749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MANAGEMENT</a:t>
            </a:r>
            <a:endParaRPr lang="en-US" sz="1350" dirty="0"/>
          </a:p>
        </p:txBody>
      </p:sp>
      <p:sp>
        <p:nvSpPr>
          <p:cNvPr id="16" name="Text 2"/>
          <p:cNvSpPr/>
          <p:nvPr/>
        </p:nvSpPr>
        <p:spPr>
          <a:xfrm>
            <a:off x="-576605" y="3480495"/>
            <a:ext cx="585216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2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Coordination et gestion d'équipe</a:t>
            </a:r>
            <a:endParaRPr lang="en-US" sz="1200" dirty="0"/>
          </a:p>
        </p:txBody>
      </p:sp>
      <p:sp>
        <p:nvSpPr>
          <p:cNvPr id="17" name="Text 3"/>
          <p:cNvSpPr/>
          <p:nvPr/>
        </p:nvSpPr>
        <p:spPr>
          <a:xfrm>
            <a:off x="4508450" y="3099495"/>
            <a:ext cx="31749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PLANIFICATION</a:t>
            </a:r>
            <a:endParaRPr lang="en-US" sz="1350" dirty="0"/>
          </a:p>
        </p:txBody>
      </p:sp>
      <p:sp>
        <p:nvSpPr>
          <p:cNvPr id="18" name="Text 4"/>
          <p:cNvSpPr/>
          <p:nvPr/>
        </p:nvSpPr>
        <p:spPr>
          <a:xfrm>
            <a:off x="3535606" y="3480495"/>
            <a:ext cx="512064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2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Organisation (Notion, Gantt)</a:t>
            </a:r>
            <a:endParaRPr lang="en-US" sz="1200" dirty="0"/>
          </a:p>
        </p:txBody>
      </p:sp>
      <p:sp>
        <p:nvSpPr>
          <p:cNvPr id="19" name="Text 5"/>
          <p:cNvSpPr/>
          <p:nvPr/>
        </p:nvSpPr>
        <p:spPr>
          <a:xfrm>
            <a:off x="8254901" y="3099495"/>
            <a:ext cx="317509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DOCUMENTATION</a:t>
            </a:r>
            <a:endParaRPr lang="en-US" sz="1350" dirty="0"/>
          </a:p>
        </p:txBody>
      </p:sp>
      <p:sp>
        <p:nvSpPr>
          <p:cNvPr id="20" name="Text 6"/>
          <p:cNvSpPr/>
          <p:nvPr/>
        </p:nvSpPr>
        <p:spPr>
          <a:xfrm>
            <a:off x="7099250" y="3480495"/>
            <a:ext cx="548640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2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Rédaction technique rigoureuse</a:t>
            </a:r>
            <a:endParaRPr lang="en-US" sz="1200" dirty="0"/>
          </a:p>
        </p:txBody>
      </p:sp>
      <p:sp>
        <p:nvSpPr>
          <p:cNvPr id="21" name="Text 7"/>
          <p:cNvSpPr/>
          <p:nvPr/>
        </p:nvSpPr>
        <p:spPr>
          <a:xfrm>
            <a:off x="762000" y="4962525"/>
            <a:ext cx="31749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SUPERVISION</a:t>
            </a:r>
            <a:endParaRPr lang="en-US" sz="1350" dirty="0"/>
          </a:p>
        </p:txBody>
      </p:sp>
      <p:sp>
        <p:nvSpPr>
          <p:cNvPr id="22" name="Text 8"/>
          <p:cNvSpPr/>
          <p:nvPr/>
        </p:nvSpPr>
        <p:spPr>
          <a:xfrm>
            <a:off x="-485165" y="5343525"/>
            <a:ext cx="566928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2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Réseau/serveurs &amp; sécurité SNMP</a:t>
            </a:r>
            <a:endParaRPr lang="en-US" sz="1200" dirty="0"/>
          </a:p>
        </p:txBody>
      </p:sp>
      <p:sp>
        <p:nvSpPr>
          <p:cNvPr id="23" name="Text 9"/>
          <p:cNvSpPr/>
          <p:nvPr/>
        </p:nvSpPr>
        <p:spPr>
          <a:xfrm>
            <a:off x="4347136" y="4962525"/>
            <a:ext cx="34975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GESTION DE PROJET</a:t>
            </a:r>
            <a:endParaRPr lang="en-US" sz="1350" dirty="0"/>
          </a:p>
        </p:txBody>
      </p:sp>
      <p:sp>
        <p:nvSpPr>
          <p:cNvPr id="24" name="Text 10"/>
          <p:cNvSpPr/>
          <p:nvPr/>
        </p:nvSpPr>
        <p:spPr>
          <a:xfrm>
            <a:off x="3261286" y="5343525"/>
            <a:ext cx="566928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920"/>
              </a:lnSpc>
              <a:buNone/>
            </a:pPr>
            <a:r>
              <a:rPr lang="en-US" sz="12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Projet IT en environnement réel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3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586038"/>
            <a:ext cx="3492550" cy="29622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700" y="2871788"/>
            <a:ext cx="762000" cy="762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3388" y="3062288"/>
            <a:ext cx="428625" cy="3810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9800" y="2586038"/>
            <a:ext cx="3492550" cy="29622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0" y="2871788"/>
            <a:ext cx="762000" cy="762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5500" y="3062288"/>
            <a:ext cx="381000" cy="3810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28099" y="2586038"/>
            <a:ext cx="3492550" cy="29622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93300" y="2871788"/>
            <a:ext cx="762000" cy="7620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31425" y="3062288"/>
            <a:ext cx="285750" cy="38100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571500" y="1690688"/>
            <a:ext cx="110490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A237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Axes d’amélioration</a:t>
            </a:r>
            <a:endParaRPr lang="en-US" sz="3600" dirty="0"/>
          </a:p>
        </p:txBody>
      </p:sp>
      <p:sp>
        <p:nvSpPr>
          <p:cNvPr id="14" name="Text 1"/>
          <p:cNvSpPr/>
          <p:nvPr/>
        </p:nvSpPr>
        <p:spPr>
          <a:xfrm>
            <a:off x="671780" y="3824288"/>
            <a:ext cx="329184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ANTICIPATION</a:t>
            </a:r>
            <a:endParaRPr lang="en-US" sz="1800" dirty="0"/>
          </a:p>
        </p:txBody>
      </p:sp>
      <p:sp>
        <p:nvSpPr>
          <p:cNvPr id="15" name="Text 2"/>
          <p:cNvSpPr/>
          <p:nvPr/>
        </p:nvSpPr>
        <p:spPr>
          <a:xfrm>
            <a:off x="857250" y="4462463"/>
            <a:ext cx="292105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Meilleure gestion des imprévus techniques en amont.</a:t>
            </a:r>
            <a:endParaRPr lang="en-US" sz="1500" dirty="0"/>
          </a:p>
        </p:txBody>
      </p:sp>
      <p:sp>
        <p:nvSpPr>
          <p:cNvPr id="16" name="Text 3"/>
          <p:cNvSpPr/>
          <p:nvPr/>
        </p:nvSpPr>
        <p:spPr>
          <a:xfrm>
            <a:off x="4312920" y="3824288"/>
            <a:ext cx="356616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COMMUNICATION</a:t>
            </a:r>
            <a:endParaRPr lang="en-US" sz="1800" dirty="0"/>
          </a:p>
        </p:txBody>
      </p:sp>
      <p:sp>
        <p:nvSpPr>
          <p:cNvPr id="17" name="Text 4"/>
          <p:cNvSpPr/>
          <p:nvPr/>
        </p:nvSpPr>
        <p:spPr>
          <a:xfrm>
            <a:off x="4635550" y="4462463"/>
            <a:ext cx="292105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Instaurer une communication interne plus régulière.</a:t>
            </a:r>
            <a:endParaRPr lang="en-US" sz="1500" dirty="0"/>
          </a:p>
        </p:txBody>
      </p:sp>
      <p:sp>
        <p:nvSpPr>
          <p:cNvPr id="18" name="Text 5"/>
          <p:cNvSpPr/>
          <p:nvPr/>
        </p:nvSpPr>
        <p:spPr>
          <a:xfrm>
            <a:off x="9188500" y="3824288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kern="0" spc="60" dirty="0">
                <a:solidFill>
                  <a:srgbClr val="E651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SUIVI</a:t>
            </a:r>
            <a:endParaRPr lang="en-US" sz="1800" dirty="0"/>
          </a:p>
        </p:txBody>
      </p:sp>
      <p:sp>
        <p:nvSpPr>
          <p:cNvPr id="19" name="Text 6"/>
          <p:cNvSpPr/>
          <p:nvPr/>
        </p:nvSpPr>
        <p:spPr>
          <a:xfrm>
            <a:off x="8413849" y="4462463"/>
            <a:ext cx="292105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500" dirty="0">
                <a:solidFill>
                  <a:srgbClr val="37474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Optimisation du suivi du temps et des priorités.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352</Words>
  <Application>Microsoft Office PowerPoint</Application>
  <PresentationFormat>Grand écran</PresentationFormat>
  <Paragraphs>71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Lato</vt:lpstr>
      <vt:lpstr>Playfair Display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Hadrien Vanderlekem</cp:lastModifiedBy>
  <cp:revision>2</cp:revision>
  <dcterms:created xsi:type="dcterms:W3CDTF">2026-03-01T12:53:35Z</dcterms:created>
  <dcterms:modified xsi:type="dcterms:W3CDTF">2026-03-01T13:05:35Z</dcterms:modified>
</cp:coreProperties>
</file>